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81083C-1E12-4391-BEB8-0CC26548DA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D00858-FC3A-4C2B-A362-66726C1A4F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C869A9-6E3E-480F-A3DF-41A36E2253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5B7666-1C3E-44A7-8E7C-7F71573C5E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445817-B778-4899-A0E7-CA24C868CC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FB3957A-F97B-49E2-8EED-BA2BA9F75C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B4BBE0E-7321-4998-B933-060B12C65C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143EEA1-612F-4FC5-A6D9-7A852CCE2C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973E391-7F21-4E85-A343-B4E3A812D1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93C1BA1-428B-443A-8B1C-0A04404AAC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78ECC13-44BF-4314-B547-BBFFFCB2D5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8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38438"/>
            <a:ext cx="7772400" cy="1381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38499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2020-11-21T00:40:37.325</cp:lastPrinted>
  <dcterms:created xsi:type="dcterms:W3CDTF">2020-11-21T00:40:37Z</dcterms:created>
  <dcterms:modified xsi:type="dcterms:W3CDTF">2020-11-21T00:40:37Z</dcterms:modified>
</cp:coreProperties>
</file>