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9D345-C9B6-4853-8DD6-977AB9AAEE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24AD75-38CD-41A4-8746-1EE55FCD57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A19B79A-3F7A-4D52-A636-5A083BCEF5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8A7FEF-F130-4E2C-ABBE-80001967622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C7E6FC-1FBB-45F0-A2C7-52FFCAD09F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C47596-CBDC-49A7-BD2A-DAF301AA54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E9E54FD-9AED-46E3-9C8E-B55C946D3A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9D26E3-5CA6-4782-BC18-D4469A48BE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283B832-96AB-46C8-837A-3EEFE03FC6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A77AE80-CAB0-4159-895C-73E1EF7B98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DB41C4A-0039-4A91-BB84-ABE1D2401D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8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76550"/>
            <a:ext cx="7772400" cy="11033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548133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2020-11-21T00:40:37.808</cp:lastPrinted>
  <dcterms:created xsi:type="dcterms:W3CDTF">2020-11-21T00:40:37Z</dcterms:created>
  <dcterms:modified xsi:type="dcterms:W3CDTF">2020-11-21T00:40:37Z</dcterms:modified>
</cp:coreProperties>
</file>