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BD7CFB-C5F4-4070-8147-62930A71166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8E452CC-C5BC-4486-BCC0-A158FB312BA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C2E2C9A-D01C-4190-8D1D-2D6991DBFBC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B302FED-B7CC-454B-A1C9-E896334D323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6E3993D-DC25-4EA1-997A-86703E02BE5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770FA73-71E1-4F67-825E-08F09F790F8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AF5FB422-756E-456F-912F-E1182BA5F22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C6DF749F-6DA6-48E1-95FA-30C3CE354D1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977BEBAB-4451-459B-B5D8-E6E94736ED3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8F30BB1-A297-457D-9C7C-EC85F0153D0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2D847DA-389C-40F3-B350-83A4F26C453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18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5" y="685800"/>
            <a:ext cx="5656263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2673858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2020-11-21T00:40:38.153</cp:lastPrinted>
  <dcterms:created xsi:type="dcterms:W3CDTF">2020-11-21T00:40:38Z</dcterms:created>
  <dcterms:modified xsi:type="dcterms:W3CDTF">2020-11-21T00:40:38Z</dcterms:modified>
</cp:coreProperties>
</file>