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0A89EE-5103-498D-B7A6-0E8C1D317C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EDAC80-931F-4682-AAC5-93DB42CA6A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618250-DF1E-4876-AE96-C58C58BEC0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BC0A3F-EAD2-4D94-BC58-B645FED9E5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709174-EDF5-4E25-81DE-5528555970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A0D51DC-D200-4C49-BEB2-412923683B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2BF7E64-6D9F-4632-A198-7DA9E283E6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A281FA5-9C5A-45E0-8424-ED8A8DE619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44AE50F-0105-4B84-BA1F-E106A1653A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FA5BE92-FF6E-4099-8FAC-731B549DAA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9D31A13-FD4D-45EE-876E-48DA8D8C45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8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71763"/>
            <a:ext cx="7772400" cy="1512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46950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2020-11-21T03:44:51.055</cp:lastPrinted>
  <dcterms:created xsi:type="dcterms:W3CDTF">2020-11-21T03:44:51Z</dcterms:created>
  <dcterms:modified xsi:type="dcterms:W3CDTF">2020-11-21T03:44:51Z</dcterms:modified>
</cp:coreProperties>
</file>