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8E4507-C7D3-4F34-BEC6-69C6D5B9C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FFBDA2-947E-49C7-A6CC-C671E5EDD3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8025FF-B2D9-401D-8AB8-27365BB707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2A7471-A70E-4182-B83D-1E44CB5424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32B2F5-04C1-4597-804A-1E561F5A63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0D128C-34C7-450B-95B5-9E4358C158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BB8E91D-D132-4DA4-BAE3-CC1ED1B60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C81F89-79D0-4689-B424-036606F126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EFFD41A-17F6-4E72-A64B-61648D20C6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D4E6E4-C40B-45AC-89EE-A0E117A7F2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188D6F-748E-4A49-9121-06D6351B6A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9538"/>
            <a:ext cx="7772400" cy="155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6024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2020-11-21T03:44:51.349</cp:lastPrinted>
  <dcterms:created xsi:type="dcterms:W3CDTF">2020-11-21T03:44:51Z</dcterms:created>
  <dcterms:modified xsi:type="dcterms:W3CDTF">2020-11-21T03:44:51Z</dcterms:modified>
</cp:coreProperties>
</file>