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D75369-4094-4F18-A723-60A46DD4EB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A4EEC6-C16F-4625-8E7B-0C4AE1C909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C2AE12-DC71-4964-A57B-29026EB5AC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07FAB1-5EB6-4BEF-929F-46F8C32AE0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CC46DD-C67C-4895-96B5-91EAF22E0E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2E3EF9-F9FC-427A-9012-D6619A176A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3B4A489-0354-4980-845A-F40B629721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5974F74-FBED-460D-B96C-5DAA5A5D1B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1E4E5ED-228A-4C33-81AA-7210B2DA0D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C7C0F6-5509-40BF-8E64-827294C8DC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E2C68A-3FCD-47D5-A202-4F5158CCB9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8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0400"/>
            <a:ext cx="7772400" cy="299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0418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2020-11-21T03:44:51.803</cp:lastPrinted>
  <dcterms:created xsi:type="dcterms:W3CDTF">2020-11-21T03:44:51Z</dcterms:created>
  <dcterms:modified xsi:type="dcterms:W3CDTF">2020-11-21T03:44:51Z</dcterms:modified>
</cp:coreProperties>
</file>