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4E66B2-1C72-499E-B4E8-8867DF8C36E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E6728D-57FB-4093-BFBF-1574A9AD3A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F1BDAF-8E3C-47E8-8612-7551E42AEAB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34F07B5-58FA-4473-B78E-DD740CB5D0C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C323B7-D869-4597-9ACE-10F7F8590F0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DF60AF7-B245-4AA9-B09C-116B5F53DD4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CD71658-2E45-42C6-95D7-2E832F8D623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F2D1632-4C0C-451C-B974-2A89ACE91F9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ADEA385-5DD6-4DAB-ADAD-58289FA7BF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1D3D859-1449-4946-931E-3810F8365C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72DA3BB-C7D6-4E9C-A8CF-2DED0BCB6CE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8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62113"/>
            <a:ext cx="7772400" cy="3532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797471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2020-11-21T03:44:52.106</cp:lastPrinted>
  <dcterms:created xsi:type="dcterms:W3CDTF">2020-11-21T03:44:52Z</dcterms:created>
  <dcterms:modified xsi:type="dcterms:W3CDTF">2020-11-21T03:44:52Z</dcterms:modified>
</cp:coreProperties>
</file>