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A4A5DD-E429-4688-BB44-3D57F3888B5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FBFEDA-9296-4477-AD82-ABDD50D23E3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7CEC0-0526-423B-B600-E3E3362DB9D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5C1CB0D-2682-493A-80F7-2718DCA1151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6915CEC-1E4B-4A7E-B2E3-3E6BBBA938C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F20CFAA-ECCA-46E7-BB2B-AA4A5A46859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AE55B1F-F544-4C1A-9204-71F8CE1D9E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87D6497-97DD-46F8-A435-8EA7A03D217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344AA81-70C0-48BF-A973-88754281F9C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10B8051-46C4-459F-AB8C-C9A4D01EDB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DF62266-A78E-4C7E-B367-F8B6510899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8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685800"/>
            <a:ext cx="64373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698677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2020-11-21T03:44:52.421</cp:lastPrinted>
  <dcterms:created xsi:type="dcterms:W3CDTF">2020-11-21T03:44:52Z</dcterms:created>
  <dcterms:modified xsi:type="dcterms:W3CDTF">2020-11-21T03:44:52Z</dcterms:modified>
</cp:coreProperties>
</file>