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9B5AC8-88A9-4E5A-A463-ABC6ABDC1A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3B5606-5CD5-4298-90ED-F83DF04FCD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BFD6FD-E3DB-436F-83D5-3FA79A03F3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3EE8C0-9DBA-4973-8E8F-A70BDB96FA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B1C2C0-708E-483A-BEAD-6574DBCB94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704BCC-F65D-4389-9378-49E9669348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875669-BC50-4A08-84FC-B9BAA5080C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BB2411-22C7-4D83-A01F-7ABD02F7B2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923D09-9F96-44DF-81CE-DCDEFA7D5C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17C671-3994-43E9-976B-B11C584C5C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C1BF54-1331-4479-A208-0179CE38C3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33475"/>
            <a:ext cx="7772400" cy="4589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84616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2020-11-21T03:44:52.889</cp:lastPrinted>
  <dcterms:created xsi:type="dcterms:W3CDTF">2020-11-21T03:44:52Z</dcterms:created>
  <dcterms:modified xsi:type="dcterms:W3CDTF">2020-11-21T03:44:52Z</dcterms:modified>
</cp:coreProperties>
</file>