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DA5556-18C7-44B9-91B9-521DE1A859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2BFC6F-61D5-4442-85A8-D905C63F8F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CE2E84-5127-4641-B213-569C0F1A74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13D04D-4DB8-4A9A-86D8-EEEB50709A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096C0D-F97F-4EF3-8E5F-F814842027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D03C93-59C7-495B-92D9-50493DD173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92B2B25-E5A7-49C8-92EE-E343EA95FA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296E04A-5899-43B8-9F78-11D1CD7924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751186-B172-4AA7-A2D5-48BF5A4F2A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D0672B-CD3B-48E6-BDE5-F6C6DD5BF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E83C96-3B3D-4481-B54A-048CD924B9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685800"/>
            <a:ext cx="6484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12862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2020-11-21T03:44:53.225</cp:lastPrinted>
  <dcterms:created xsi:type="dcterms:W3CDTF">2020-11-21T03:44:53Z</dcterms:created>
  <dcterms:modified xsi:type="dcterms:W3CDTF">2020-11-21T03:44:53Z</dcterms:modified>
</cp:coreProperties>
</file>