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6C9F98-CAFD-4BC1-BF27-7776C9C3787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EDDFC0-0B36-46AD-8DAA-A77EC112DE9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D29C9B-8308-4B82-BBF6-7E3220C34EB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CED247-39CB-40CB-9D71-56115E412C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D4A3161-DEF5-4221-80AB-32C106F0CE2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2069C9E-1463-46BF-900C-CF646F0363F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61C85E3-B0F0-49A7-AF0F-0C3F914696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14F7007-8CA3-45CB-B96E-0F335D82356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270420F-6434-467D-B633-3E2BA2F64CC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3435E0C-3301-4D7D-81A6-F552A27CAFA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81F7EC1-3AC0-4E48-9F59-27C69B0D674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9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685800"/>
            <a:ext cx="554355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985433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2020-11-21T03:44:53.829</cp:lastPrinted>
  <dcterms:created xsi:type="dcterms:W3CDTF">2020-11-21T03:44:53Z</dcterms:created>
  <dcterms:modified xsi:type="dcterms:W3CDTF">2020-11-21T03:44:53Z</dcterms:modified>
</cp:coreProperties>
</file>