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3431EB-DD4B-452C-AC1F-B4D863E764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4FE833-212F-49C4-AACC-FDFE2ED08F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241D7A-1C6B-411C-842A-334236EAB0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6FB64-65CB-485E-A742-2C761894DF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485D93-7343-48B0-8B32-D7866604C9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FE76FD3-3B14-459F-B1EE-9A1682C8FC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7C2C190-D55C-4EF6-B860-31DA44B347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9ADCB6E-9A73-480C-A4C5-E7BC2064BB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1B76276-A7F8-4171-8606-0AA4E4AC0E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0A33069-0205-4A06-BCFF-6EDD8E04C8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F30EDF9-07AA-4D55-AE51-4120906829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9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43138"/>
            <a:ext cx="7772400" cy="237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762028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2020-11-21T03:44:54.137</cp:lastPrinted>
  <dcterms:created xsi:type="dcterms:W3CDTF">2020-11-21T03:44:54Z</dcterms:created>
  <dcterms:modified xsi:type="dcterms:W3CDTF">2020-11-21T03:44:54Z</dcterms:modified>
</cp:coreProperties>
</file>