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F55745-7DE1-41ED-A10D-DDB8A55D87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BBF031-C913-4EF6-86D4-C098C15545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36E00B-6716-46BC-A002-94AC2136C7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6EF193-912A-4D1C-983A-FF28696EDF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7B9080-DE06-44F4-9FF7-52A237148F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980653-9B62-41CF-8301-DDAE2863DD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2F6C8CE-0E2E-4763-98F5-97A3CA665E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7397443-A8D4-49ED-A8C1-F63BBFD588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80E094-42B3-43B4-99B4-AEB88E1F03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F9C471-1007-4423-B5C1-49E90E69EB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F98DBF-DBB2-40B6-A213-9E7ABF60B7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25575"/>
            <a:ext cx="7772400" cy="400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9838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2020-11-21T03:44:54.455</cp:lastPrinted>
  <dcterms:created xsi:type="dcterms:W3CDTF">2020-11-21T03:44:54Z</dcterms:created>
  <dcterms:modified xsi:type="dcterms:W3CDTF">2020-11-21T03:44:54Z</dcterms:modified>
</cp:coreProperties>
</file>