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B48377-D5AE-4980-89EF-AB9B015697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1DADAC-5A01-406B-856E-5A98619DB8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B7E3FC-C645-4309-98DB-C03F9A8D29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EE6D2E-FFB0-42A2-BF22-81FFE2E169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34B66A-2D1B-4778-A12B-8B18934F37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29C68D-0247-4C5B-B9ED-6A585E5686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926A189-5FB2-412D-B61E-E7BC9B0777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740D826-EA78-41B0-8FF1-218CF3EB9C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CD600D0-32C5-420C-9F7B-8AE22181AB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E74775-A0B2-44A3-82DE-60F7744795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CEA857-DDA5-478A-9210-293322AC10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4138"/>
            <a:ext cx="7772400" cy="414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6870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2020-11-21T03:44:54.917</cp:lastPrinted>
  <dcterms:created xsi:type="dcterms:W3CDTF">2020-11-21T03:44:54Z</dcterms:created>
  <dcterms:modified xsi:type="dcterms:W3CDTF">2020-11-21T03:44:54Z</dcterms:modified>
</cp:coreProperties>
</file>