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417E65-9723-47CB-A8F1-B9C127FC31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7CE04B-6C00-4CF7-931F-3C6367DD84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E58917-A561-4CEB-9826-AEEC78A5FF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DE184C-F963-4FAB-B79F-507EF97DA5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1F2815-50E4-4077-B3D4-850A2DF192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352EA6-31DC-4CDF-94B4-FD085576F1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FA7DA79-2404-4710-90EA-F53CFB1CE2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086024C-0CA2-45E3-AA11-DBA045EBB5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B832025-ABCA-4322-8D01-585A9ADED0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58B43D-B4E6-4AA2-A204-0E28E5FD7D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D3D20F-9EDD-4D53-97F4-E051E72FBF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9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85850"/>
            <a:ext cx="7772400" cy="4684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67279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2020-11-21T03:44:55.270</cp:lastPrinted>
  <dcterms:created xsi:type="dcterms:W3CDTF">2020-11-21T03:44:55Z</dcterms:created>
  <dcterms:modified xsi:type="dcterms:W3CDTF">2020-11-21T03:44:55Z</dcterms:modified>
</cp:coreProperties>
</file>