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26123B8-271E-4CF6-ADEC-B5C7862DA63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038059-1320-429A-850D-B15DDFBE2F7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FCFD77-6D36-4D2E-92EB-192E50C9E2F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64644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00541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121079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939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888545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76468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88049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92961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2D64D9-DCC4-426F-84CC-566FB6230EE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3569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922655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7547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4627545-B285-483A-BD01-CD13DEC331E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096FFD9-1AB9-42E5-8426-6101135985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3F308F2-6372-4A81-A12B-89129E9E2EF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4D69548A-7324-46BA-8B7B-2A2EEE7D3E9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CB0566C-5686-4C96-A851-19DB136D463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C7EC01D-13E2-4753-A89B-E0C6434DA67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39950D9-B4A7-411D-9490-D12668786D2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BA771731-7B55-479F-B65A-180EAF0DE39B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945B563-358C-4B6F-BDE0-472AA7E7C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0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bm19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75" y="685800"/>
            <a:ext cx="532765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3388449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2020-11-21T03:44:55.618</cp:lastPrinted>
  <dcterms:created xsi:type="dcterms:W3CDTF">2020-11-21T03:44:55Z</dcterms:created>
  <dcterms:modified xsi:type="dcterms:W3CDTF">2020-11-21T03:44:55Z</dcterms:modified>
</cp:coreProperties>
</file>