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E82892-B09C-4862-B4CF-FA85BA8BD0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CBC9E7-38B0-4C48-84E5-812F635937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89070C-5ED0-4BB4-BA3A-4F415C08ED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9B5435-F2CF-46EC-A72E-B3DCE8E1A6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3A051A-7A75-46E3-BECD-36C61D3221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6805C3-1D96-4BCA-909A-5C905A64C9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E1A45DB-3A0A-4BF3-9F5D-24E7D77352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92A13F8-94C8-4AF1-995A-C78C133682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F145129-7532-4F9F-A399-4C2AD2F54A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ABA9BD3-EF6D-4DFF-84A2-9259D9C755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C63A96-4D1C-461E-884B-891AED7F75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9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55763"/>
            <a:ext cx="7772400" cy="3544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48659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2020-11-21T03:44:55.948</cp:lastPrinted>
  <dcterms:created xsi:type="dcterms:W3CDTF">2020-11-21T03:44:55Z</dcterms:created>
  <dcterms:modified xsi:type="dcterms:W3CDTF">2020-11-21T03:44:55Z</dcterms:modified>
</cp:coreProperties>
</file>