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C12B19-EF63-4D02-B76E-E476FEB8D7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CA1921-53FB-4C42-8C86-E9D64F7F4F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CDD322-0415-4F85-8B6F-F0EAC1C6BF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2D9378-9B40-4FDD-8ADC-8AA7EB6A56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E409A2-A92B-4287-B333-0229133B85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09512A8-E562-44C4-8D54-00935E68C4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0DB466C-C0ED-4DF2-B0F2-73CF9087D4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DE99615-0D6D-46C8-B6D2-66C324A02B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331DB02-DAC1-4B3A-AD4D-93AE17E90F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8D0724A-B03E-40A7-917F-487EB17C74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A9BA4B1-ED9D-4F77-9DAC-363B20D301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9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22388"/>
            <a:ext cx="7772400" cy="4211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795739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2020-11-21T03:44:56.403</cp:lastPrinted>
  <dcterms:created xsi:type="dcterms:W3CDTF">2020-11-21T03:44:56Z</dcterms:created>
  <dcterms:modified xsi:type="dcterms:W3CDTF">2020-11-21T03:44:56Z</dcterms:modified>
</cp:coreProperties>
</file>