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FD7759-008C-404C-8E23-8F54E91C7D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E7E1AC-89A6-406F-B17B-F639D1FB96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23A1FAA-AEF3-4574-A2E7-173573BF31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D086F1-8DAE-4878-B90E-E567B78BC6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693E0D-228B-445C-B3C7-0F35BA49F8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4304AF0-DF8F-4D6E-8A82-857CEFB147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F5BF46F-6AD0-46C8-8C85-4C9678A44B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866CCF5-186B-4AC9-8EB7-3B78FD47A7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40FA85-41CD-442F-A7B1-4C8F8A8747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11514F8-4568-43D2-B944-BA038540E9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6265904-EEFD-497F-B491-8D79906960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9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88" y="685800"/>
            <a:ext cx="54070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90978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2020-11-21T03:44:56.750</cp:lastPrinted>
  <dcterms:created xsi:type="dcterms:W3CDTF">2020-11-21T03:44:56Z</dcterms:created>
  <dcterms:modified xsi:type="dcterms:W3CDTF">2020-11-21T03:44:56Z</dcterms:modified>
</cp:coreProperties>
</file>