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4EBCBC2-FEF8-4273-BC46-A10FA7F128A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5EF8638-726C-405C-A547-189BAAC07B1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7521C1C-C843-407D-863A-6BD61BCA81B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464644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700541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121079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17939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88854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27646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880497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592961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F120B3A-CF8B-4385-959C-D883DD50971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93569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922655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97547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F4B54CB-EDC2-4F50-9CD9-F3A0BCAD88B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605F604-D1B7-45A5-A33B-043A851F6CA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0AE4A2C2-46CC-47C5-8391-8916AB3E165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9340E226-AFF1-4BE5-B552-960D4FF6660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C15B97EF-C467-4183-8FD6-408E45AADD5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F1A0396-EF0E-4254-ADF0-2649074A57A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3B5D808-FDC8-40E2-A11C-3CFC1F42A47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60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19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588" y="685800"/>
            <a:ext cx="5076825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8064497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2020-11-21T03:44:57.089</cp:lastPrinted>
  <dcterms:created xsi:type="dcterms:W3CDTF">2020-11-21T03:44:57Z</dcterms:created>
  <dcterms:modified xsi:type="dcterms:W3CDTF">2020-11-21T03:44:57Z</dcterms:modified>
</cp:coreProperties>
</file>