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84610D-02DA-4D7D-B528-2B0BECF992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8A3AB8-6371-455F-985F-5EEEC32194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A2F360-8835-480D-BFF1-EF3E820AE2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E6229E-AB05-4BBD-9A65-4631A9D38C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87881D-4E98-473D-8674-018DC0EF58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1A49B7-60C1-4EB4-9AB3-1D6FF1A3B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F35BFE2-6F7F-462B-9DDA-4A469C7926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E2DE8A1-5B2D-46BC-B4E5-A1CD6405D8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7ACBA2-53F1-436A-9B30-59855AB4B6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8F84D3-B778-4B4A-8670-B64A1C9352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105B93-271B-46A8-8EE8-C7BA778BD8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685800"/>
            <a:ext cx="3552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9920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2020-11-21T03:44:57.562</cp:lastPrinted>
  <dcterms:created xsi:type="dcterms:W3CDTF">2020-11-21T03:44:57Z</dcterms:created>
  <dcterms:modified xsi:type="dcterms:W3CDTF">2020-11-21T03:44:57Z</dcterms:modified>
</cp:coreProperties>
</file>