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581905-D96C-44F7-83E6-89B6E12F86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0645C6-3D6A-43F7-AF09-A2E812D449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AEB3A3-1C9B-40E9-934E-039AA89ECF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7E5012-1D50-423E-8394-97457A1825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B02F07-60C6-4A6C-99DB-8C6AEC4FA7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FD39E0-A2DE-4E73-91C3-A5A3FAC58F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47FEDC7-AA73-4641-B0DD-EAF18815C6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053DD33-D938-48D3-99E1-5855C67BC3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E626C78-5F6A-4F01-BB84-6E79A0A3FC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C8A729-E27C-4CF9-A77E-530BF5DEB8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0AF516-0E83-4583-98C1-A6A23510A1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685800"/>
            <a:ext cx="61404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78277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2020-11-21T03:44:57.881</cp:lastPrinted>
  <dcterms:created xsi:type="dcterms:W3CDTF">2020-11-21T03:44:57Z</dcterms:created>
  <dcterms:modified xsi:type="dcterms:W3CDTF">2020-11-21T03:44:57Z</dcterms:modified>
</cp:coreProperties>
</file>