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28E457-6367-4840-BAF0-C2F696F551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9F408B-E8B8-41C0-9FA0-3B7916124E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E6B3D0-F2A4-4A1C-A2CE-F2DCD558E8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5B1DF4-58DB-48BB-8F41-FB968729DA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9C06E-D720-4610-A029-8477C6EB97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52CC8C1-A061-48DC-B1CA-D87FBA79A9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BF6197-2DF0-48E9-BCCD-D9433FE8AD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6BFD8D6-5238-4A9B-82CB-A2DDC3910C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01BDFA7-5814-41AE-90C6-C0C13A2FF5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1F4765-78ED-4AD8-AB51-C31C6DD624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313DB0-D335-48C8-9BBF-EF999CBB92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685800"/>
            <a:ext cx="59451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7412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2020-11-21T03:44:58.481</cp:lastPrinted>
  <dcterms:created xsi:type="dcterms:W3CDTF">2020-11-21T03:44:58Z</dcterms:created>
  <dcterms:modified xsi:type="dcterms:W3CDTF">2020-11-21T03:44:58Z</dcterms:modified>
</cp:coreProperties>
</file>