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57C900-F0F3-401F-8F57-09A23A7847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83F877-92D6-4D8F-AFDE-893909B84A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44A7D7-C718-4805-9769-0C9F43B5AB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16576B-B11A-4887-A16A-524743A114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102A68-7578-453D-87AC-0F2541B1CA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C85499-BD06-420B-B3EC-68BCB8E07F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80A6B65-C293-48AA-B6CF-D8498F9BF5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CC67211-2BD6-4BCA-8CED-C4401A042B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F89029C-F5B8-4785-8799-3AF5821231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C0A5D0-9A3F-4ED9-AF69-E645400EFC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520DF4B-AD56-408D-B0C5-41D87A3E28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38" y="685800"/>
            <a:ext cx="32607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9321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2020-11-21T03:44:59.013</cp:lastPrinted>
  <dcterms:created xsi:type="dcterms:W3CDTF">2020-11-21T03:44:59Z</dcterms:created>
  <dcterms:modified xsi:type="dcterms:W3CDTF">2020-11-21T03:44:59Z</dcterms:modified>
</cp:coreProperties>
</file>