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A74B4D-D331-4442-98FA-3DD00E053F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AF541E-3961-40DB-923C-074FA1771A6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0521C2E-AC8E-4BE4-A3A2-7B19E056BDD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5803C3-A304-40FC-83E1-F20BBD2EF28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BBEED77-8CE4-4451-AF62-2F25DCE2EDF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2D93BE0-75C0-4649-9DE5-FE14184FE62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D7AE7A3-045D-4D8A-84DB-0FEB470384D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5EAA68A-43B3-4503-9B67-18E141046C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DA053EB-E1CF-427F-A4CB-167A11E6190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DFECE16-AA8A-4D01-ADB5-C64CFD6429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E72F8F9-9979-4DEE-8E81-B85220BF68E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2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685800"/>
            <a:ext cx="38655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149031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2020-11-21T03:44:59.486</cp:lastPrinted>
  <dcterms:created xsi:type="dcterms:W3CDTF">2020-11-21T03:44:59Z</dcterms:created>
  <dcterms:modified xsi:type="dcterms:W3CDTF">2020-11-21T03:44:59Z</dcterms:modified>
</cp:coreProperties>
</file>