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B403AE-4964-41F4-9E80-EB6467BBDE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71D2E-592D-4062-9941-36D7B7226E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2876DE-E453-410D-9E75-B7A23C899C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D5CD35-06D2-47CA-9FC2-3A5D35A473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1CF568-BF14-4F5B-B8A4-1740CE7058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CD2959-3E70-4DBE-9849-3FCA5C855A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8AB723B-B423-43FD-B9DE-569839C3E6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6E616A-A9F6-4F01-8159-4CC101A4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CEC50A-C56D-4530-AF6B-4BC31C5155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EBEC51-C2A3-4E51-864A-8633D191AE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93C531-8AA0-49C5-A2E3-F3632C9893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2621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2020-11-21T03:44:59.797</cp:lastPrinted>
  <dcterms:created xsi:type="dcterms:W3CDTF">2020-11-21T03:44:59Z</dcterms:created>
  <dcterms:modified xsi:type="dcterms:W3CDTF">2020-11-21T03:44:59Z</dcterms:modified>
</cp:coreProperties>
</file>