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2895E1-C18F-457B-B630-01C859F39A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0F2EA70-354A-48B6-9B41-E67AB86AC0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750DF6-D82C-4FCA-917E-CA89B6D6DE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9A9C0DD-DD17-4514-A51F-5446C13714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78EBB5-60F5-47CF-88D6-86145E16DA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4987182-DC74-4140-8179-731E2017EC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4555448-E94A-438F-8CDC-119708968A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25D7EA1-6329-4183-9400-712CFE3FCC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D2C4DDC-C006-4034-80F7-1849581A54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AEF95CF-6311-41AE-95DE-E27AD98065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6DC4371-7E81-4BFF-A379-E0894C01BD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82713"/>
            <a:ext cx="7772400" cy="4090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450092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2020-11-21T03:45:00.160</cp:lastPrinted>
  <dcterms:created xsi:type="dcterms:W3CDTF">2020-11-21T03:45:00Z</dcterms:created>
  <dcterms:modified xsi:type="dcterms:W3CDTF">2020-11-21T03:45:00Z</dcterms:modified>
</cp:coreProperties>
</file>