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55B1C2-B7CB-4A4C-91A0-901EBDB3C2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04092B-A2D6-4B9B-8C77-D15151D5C0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CFFC49-F84B-48A2-933E-F36C903794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E6BEDB-CFB3-4FF4-9712-F97F4ADB28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9DFD3B-9EBF-4CB5-8934-2B17DB55D5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2184F5-D401-41B2-A40D-BBF07C1C7A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4AF23B6-E1EA-4478-A432-B1419661B4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83150B6-2224-4FDC-A312-ED81C7170F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72541A1-0F94-46B7-B91F-81DED03709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2ED9A5-ABEE-4A5B-AF61-EA21AEA24D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E251C0-2C3F-40AE-A08A-05FDECEAAF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685800"/>
            <a:ext cx="3498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842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2020-11-21T03:45:00.643</cp:lastPrinted>
  <dcterms:created xsi:type="dcterms:W3CDTF">2020-11-21T03:45:00Z</dcterms:created>
  <dcterms:modified xsi:type="dcterms:W3CDTF">2020-11-21T03:45:00Z</dcterms:modified>
</cp:coreProperties>
</file>