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A15112-675C-490A-A596-B42D896D3C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50AA2-B69C-47B2-8803-C6EA832AE5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0B2104-0098-4FBF-BBBB-B54E2EE543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93E951-199B-411B-963D-7F88FF29E9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680F92-DF61-4ACB-92AD-A03C913C1B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18C3407-BB6F-42ED-9E0B-73A68C42E9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F7626A5-98EA-4E51-88DB-185F36F39C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FF63AE3-1503-47DE-8273-FDBB53BB1C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A269A05-CA5E-4A47-9056-5DF6DF7B39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C64446B-5192-4ED0-ABFC-8C52EBF52D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B5EF2EC-A179-4278-B330-194762BB3D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63600"/>
            <a:ext cx="7772400" cy="513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89856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2020-11-21T03:45:00.962</cp:lastPrinted>
  <dcterms:created xsi:type="dcterms:W3CDTF">2020-11-21T03:45:00Z</dcterms:created>
  <dcterms:modified xsi:type="dcterms:W3CDTF">2020-11-21T03:45:00Z</dcterms:modified>
</cp:coreProperties>
</file>