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616FB0-67C0-4EAC-B742-ADD2C0A0B6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BC5464-242D-438A-B470-A719E6FE5E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C6A985-9025-4DE0-83F0-217EEB2D11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021130-F93C-4FCB-9478-7DF2430511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2FCF-255C-4D44-8BFC-64FF3CDF48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862727-5E5D-4D53-BF90-2BEC4CD29B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7686B50-BC71-42AE-BDFB-2AE7BD2F00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23C164D-F890-4794-A5F5-236FC09885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C227803-3EA6-486E-99DD-9E4C4C473D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6A9548-DB5E-45FF-B4AA-1697BDEF88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928BC7-2326-4AD0-A010-F0361C1467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8" y="685800"/>
            <a:ext cx="71215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02420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2020-11-21T03:45:01.478</cp:lastPrinted>
  <dcterms:created xsi:type="dcterms:W3CDTF">2020-11-21T03:45:01Z</dcterms:created>
  <dcterms:modified xsi:type="dcterms:W3CDTF">2020-11-21T03:45:01Z</dcterms:modified>
</cp:coreProperties>
</file>