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DDD994-445C-4027-AB0D-F9E5F885C4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7369C2-3F6A-4BC6-9359-EEB8E6EFAF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7F6F8C-69F5-47C6-AF9A-322C02506F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62A6F0-B365-4F73-8FC5-1D095C5505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E945E4-5146-4F2C-B728-36A8420BD7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6AB6BF-5154-49A4-9039-A1685384A8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1E470EB-8842-4526-B67E-8259C2FA42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2AA2D7F-7642-46DD-A299-EB284B40FB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C0FD298-37B9-428F-92BC-C387E30D72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6655D0-1A44-427D-B2A2-8ADC6686A0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E21B90E-C9F4-42C2-AABF-2543D282CD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0" y="685800"/>
            <a:ext cx="35925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53570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2020-11-21T03:45:01.853</cp:lastPrinted>
  <dcterms:created xsi:type="dcterms:W3CDTF">2020-11-21T03:45:01Z</dcterms:created>
  <dcterms:modified xsi:type="dcterms:W3CDTF">2020-11-21T03:45:01Z</dcterms:modified>
</cp:coreProperties>
</file>