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2ABC3-F004-46BE-8150-485F002684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8B7395-1DCA-497E-A3A1-433529212A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9F5577-AAC3-40C6-A59C-E9F4E610B2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BF9602-236B-41B7-83E7-E7F9B77869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E2348F-C8FA-4683-A937-57A3086015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FC6151-C815-4E88-8075-60125F3906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39B1805-B194-402D-A4E3-2A4FB13483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BE3B3FD-7A2A-4862-9C83-01F40613EC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3E8E2A6-7009-4500-8CBC-20D798711C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58AB93-5EE5-4B46-887D-72D7DF9149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110B63-1EBB-4FD7-8FA7-EA58B53DDE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685800"/>
            <a:ext cx="36814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2199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2020-11-21T03:45:02.206</cp:lastPrinted>
  <dcterms:created xsi:type="dcterms:W3CDTF">2020-11-21T03:45:02Z</dcterms:created>
  <dcterms:modified xsi:type="dcterms:W3CDTF">2020-11-21T03:45:02Z</dcterms:modified>
</cp:coreProperties>
</file>