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B12786-018D-4116-B767-089A7B4C5A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323AF0-CC87-4332-BFAA-EC39A22B80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0EED19-4FA4-440F-A6F3-7FD61C66CC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FDC786-6267-4499-AE8E-890ECB487A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37806D-1C3B-4154-A808-7713D54275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44275C2-28DC-4C36-9599-7DF7456B64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CBA8892-E717-473A-B10A-A455245D5E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ED179E0-849E-4FD1-87DF-952EB88AA7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F4E375B-5D9A-4173-B87E-19CD58A011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20A24FF-9039-444F-ABCF-428C408014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033A172-ED18-4B25-B181-2C640AA234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50" y="685800"/>
            <a:ext cx="30591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64999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2020-11-21T03:45:02.531</cp:lastPrinted>
  <dcterms:created xsi:type="dcterms:W3CDTF">2020-11-21T03:45:02Z</dcterms:created>
  <dcterms:modified xsi:type="dcterms:W3CDTF">2020-11-21T03:45:02Z</dcterms:modified>
</cp:coreProperties>
</file>