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C7385-5866-485C-ACB8-2B9F67800B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9FB1B1-2C9C-4859-92BF-F8AE4335C3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F97DA-501C-4412-9822-76297CA10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C89B9D-CBC5-4AED-BD72-9547663067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702A3-7D42-4347-86D7-3D8DD1A7CF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D1F241-E01C-4296-A6B5-BABBFD8974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3C5A55-A4BB-444A-8720-225D5C4C46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F8DCCF-5E14-4EDB-B607-E03D41E9A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BBFFBE-9227-4E93-BDCD-4F355B167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AC9FA7-1332-4EA6-BA82-5C4D1428C8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E611F3-246E-4DE8-8D12-9EA21777F0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5200"/>
            <a:ext cx="7772400" cy="238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5753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2020-11-21T03:45:02.963</cp:lastPrinted>
  <dcterms:created xsi:type="dcterms:W3CDTF">2020-11-21T03:45:02Z</dcterms:created>
  <dcterms:modified xsi:type="dcterms:W3CDTF">2020-11-21T03:45:03Z</dcterms:modified>
</cp:coreProperties>
</file>