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95AC43-C690-400A-BDC5-3CC02021DF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548069-0418-4C4E-8110-3F090EF587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23B3CA-6388-4AE0-8867-D022F6023C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8616ED-2CC2-4167-85A0-E1FC2D22D4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61E6D3-07B9-45A3-ACCF-8F4F10678D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F53F9EA-2FF6-4D57-8A1B-B6C3FDDF36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3E1F012-5D36-40CA-A9A2-0F04DEF4AE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E9D0F48-1A95-40DE-8A19-B774D49BC7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9ECD882-5EFD-4F09-A6B2-ADAE5D6F17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A127A0B-8461-45D7-8E04-AB30969DB9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A79B25C-7297-45A4-89AE-D85AEBD3C0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60575"/>
            <a:ext cx="7772400" cy="2735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84843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2020-11-21T03:45:03.288</cp:lastPrinted>
  <dcterms:created xsi:type="dcterms:W3CDTF">2020-11-21T03:45:03Z</dcterms:created>
  <dcterms:modified xsi:type="dcterms:W3CDTF">2020-11-21T03:45:03Z</dcterms:modified>
</cp:coreProperties>
</file>