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C6B6DB-6949-4BC9-844C-FE6E282F61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44EC3B-25CE-4AC2-8B7A-605AA823F8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4CEBAF-8E3B-4BA8-B455-8FE8C6ACE8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6D598A-718E-4324-A5DD-E3895DF858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7BCFE4-A858-46EC-A485-DA6963188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2D15F94-E34D-4D21-8431-4B61115E93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3960B3-09C4-4109-865F-50C66C5A41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8C6BA58-4180-41AF-8904-7C772A6FA2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B773A33-F4E5-4C52-A9C9-1D58558CBD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2BD4C6-CD67-499B-8899-BD894B957F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EA7EB5-1440-4ADC-A3DB-466562475A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25" y="685800"/>
            <a:ext cx="59737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70574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2020-11-21T03:45:03.921</cp:lastPrinted>
  <dcterms:created xsi:type="dcterms:W3CDTF">2020-11-21T03:45:03Z</dcterms:created>
  <dcterms:modified xsi:type="dcterms:W3CDTF">2020-11-21T03:45:03Z</dcterms:modified>
</cp:coreProperties>
</file>