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E7A21D-EB6B-43DB-B9E5-66977924E7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53C720-B759-442E-BFAA-3293998D99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51EC26-E472-4993-A04A-304271E7AF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5422F9-1558-46CB-87C7-CAFC8F5565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BA89C5-5AB9-4AD1-9636-454674C2CC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4EBA8B-59FF-4EF0-9044-969FF04612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D5A8CD7-7B50-41B5-AD69-0E53697C35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25621D3-A415-4CF8-9B73-B034E532DE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63C0058-9B03-4100-AD07-E8AAC1F5C5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74A3D4-1BCB-440C-A0D7-A9B4A73E32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BCC7316-76BF-4E3E-845F-831643D744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685800"/>
            <a:ext cx="75057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1179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2020-11-21T03:45:04.363</cp:lastPrinted>
  <dcterms:created xsi:type="dcterms:W3CDTF">2020-11-21T03:45:04Z</dcterms:created>
  <dcterms:modified xsi:type="dcterms:W3CDTF">2020-11-21T03:45:04Z</dcterms:modified>
</cp:coreProperties>
</file>