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C0F4B8-D8AB-461E-91DC-03FB161FCE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D8CCD0-2AA3-466D-BEEA-E22A6F2DA6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157F0-8108-413E-A0B0-BE6AD59633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43DE21-A8D8-43B3-AAFA-3406C7BC35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B6B3D1-8C0B-4E40-BAAB-40A34DF6A3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5943BF-C4A7-41FD-AF7D-3B97819971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8AA3843-6463-47A3-8A2B-8FC91EA550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C3C0E60-8E7B-4DC7-AB0C-DCDBE996AC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883EF77-F9D1-4040-AB2E-C7AC804D76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DBA853-A056-4F27-AA01-B3E3D37382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A6AC8F-9346-4B8F-91B1-963E355323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6738"/>
            <a:ext cx="7772400" cy="3182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14874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2020-11-21T03:45:04.714</cp:lastPrinted>
  <dcterms:created xsi:type="dcterms:W3CDTF">2020-11-21T03:45:04Z</dcterms:created>
  <dcterms:modified xsi:type="dcterms:W3CDTF">2020-11-21T03:45:04Z</dcterms:modified>
</cp:coreProperties>
</file>