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A2400D-91E6-4303-A71E-8654FCE60E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B71094-68E0-440D-B8C6-C6465D60DC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92F5AC-0481-42FD-9BE2-1B779787FC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B72CFE-FE8F-4B26-972E-2F63CF9A65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D121D0-452F-47BA-AB0A-021B64D082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BF3E189-8725-4AFC-89DE-302E738E93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8A4C91F-8D02-4FBB-83D2-668BF97A56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0FA529B-1DFF-41C0-B275-C41A131029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93CBAD2-8FA6-4E6B-9D31-4711AAD3EE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6A8862B-FDB1-415D-8F20-AE97CD21F3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AAC918B-6E8C-4B36-A1ED-02CEBD082C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74800"/>
            <a:ext cx="7772400" cy="370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70928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2020-11-21T03:45:05.066</cp:lastPrinted>
  <dcterms:created xsi:type="dcterms:W3CDTF">2020-11-21T03:45:05Z</dcterms:created>
  <dcterms:modified xsi:type="dcterms:W3CDTF">2020-11-21T03:45:05Z</dcterms:modified>
</cp:coreProperties>
</file>