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135288-7EB3-4806-993F-BE1E7EA459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67FA18-033E-4F0A-928C-440D03FC71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599A4C-5CA2-451F-BEA5-B111FD7FF1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041AA-A011-4511-BA82-1C442EA2B4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EA7AA4-9763-4C15-906E-89B84F4C0C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47B51-64B9-4A0C-88D1-7359166900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051C19-3EE5-4D12-AC48-19B8913C54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6809DC7-C0A3-4BD6-AD33-0427C38AAE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0C35857-79C6-4016-B774-E70377AB1A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9DB92F-FF43-4013-8266-9514C07F4E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17143D-499A-4EB5-A49A-701433A257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6575"/>
            <a:ext cx="7772400" cy="324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4281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2020-11-21T03:45:05.538</cp:lastPrinted>
  <dcterms:created xsi:type="dcterms:W3CDTF">2020-11-21T03:45:05Z</dcterms:created>
  <dcterms:modified xsi:type="dcterms:W3CDTF">2020-11-21T03:45:05Z</dcterms:modified>
</cp:coreProperties>
</file>