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5680C4-1B28-4596-8E00-B8090A6D57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436A1E-CF44-4273-AB49-F9D94DF624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FB08D6-97EC-4355-8B86-35DF7D7064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6B15EC-601C-4EDC-9E60-F27D35F2D5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316D29-C4A4-4ADC-B1A7-FA1D533FA9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189074-9E39-44A2-9EDD-AF032F4702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4E80336-28A4-4B8F-AF70-C6CC05889D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811232E-547E-4A5C-B4E1-CA49EED557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10A66A1-7207-4FF7-90E5-E2A611D333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CA29AA-BE27-4D10-A1B2-798B07AC65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D0D4A5-A828-49A3-A77F-BB1B696861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1050"/>
            <a:ext cx="7772400" cy="275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39270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2020-11-21T03:45:05.893</cp:lastPrinted>
  <dcterms:created xsi:type="dcterms:W3CDTF">2020-11-21T03:45:05Z</dcterms:created>
  <dcterms:modified xsi:type="dcterms:W3CDTF">2020-11-21T03:45:05Z</dcterms:modified>
</cp:coreProperties>
</file>