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8A1325-7D6B-4D07-8A1A-22DC073F3C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C771FF-3ECB-4577-8EB5-B295575588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2C5D031-78B5-4189-8F9A-2C790987DE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66C2A7-2641-4230-B018-E4BA46EE6C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1D0CA3-F025-4839-8CAD-337484F1FA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4369E7E-BAB3-4CD2-AD8D-7002B548C7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0086EBD-7EA3-48E9-8FE6-30C3C786E3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7FBAFB9-87F7-4195-B61D-EFA34C4C13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EEBD6EC-5740-495B-AF9A-80139D7AE2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1B2BE8C-7B2D-4CE7-A26A-4E9F00FA65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FCEE0E1-C8D1-420E-B88E-289BDC9439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13" y="685800"/>
            <a:ext cx="64547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83763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2020-11-21T03:45:06.321</cp:lastPrinted>
  <dcterms:created xsi:type="dcterms:W3CDTF">2020-11-21T03:45:06Z</dcterms:created>
  <dcterms:modified xsi:type="dcterms:W3CDTF">2020-11-21T03:45:06Z</dcterms:modified>
</cp:coreProperties>
</file>