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1CBD98-14B7-41CD-82E7-56232117CC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F772B1-806B-49AF-A329-C8E80F1CAA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5F3291-FC17-47D7-884D-7E9363D291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33FCA-30F8-4E5F-803B-BD5E34DDF5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7C5827-3640-4FA1-99B1-E01425E203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49DA6E-8ABD-4B4E-821F-3AA3B6E4E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30A02F-9B17-4AC9-8152-AF340A6664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EEE5ECF-0B55-4BAF-A076-DB25A1C8BC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0BE5106-A722-4967-87FB-3DA51DA339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A5EC39-F23B-40CB-A927-D8FD62CA42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BCD37C-D7A9-42FA-AAFE-9EAFCBE93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685800"/>
            <a:ext cx="51435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8719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2020-11-21T03:45:06.638</cp:lastPrinted>
  <dcterms:created xsi:type="dcterms:W3CDTF">2020-11-21T03:45:06Z</dcterms:created>
  <dcterms:modified xsi:type="dcterms:W3CDTF">2020-11-21T03:45:06Z</dcterms:modified>
</cp:coreProperties>
</file>