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7F374B-78BD-4938-B636-49EC7FA39A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3253B0-AB9C-4FD2-BA23-C7A030524A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AE13E6-151E-4D6C-BB37-B77337682F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3638FA-2456-4CFC-9D54-3C8352E2DF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3A6532-B320-403D-8773-211ADA2686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FA750A-89A2-480D-AA26-F14CB87B82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C7FA92C-A65A-4101-8AC7-1EB0964694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6486B5C-E31D-4442-8CC2-286322A1A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B7C7892-5FE9-4265-9595-94342A1922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3C20B7-F9E2-4AB0-AA47-24A710968F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A78670-6B58-4EEE-B987-D59B824FFD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685800"/>
            <a:ext cx="63055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9499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2020-11-21T03:45:06.972</cp:lastPrinted>
  <dcterms:created xsi:type="dcterms:W3CDTF">2020-11-21T03:45:06Z</dcterms:created>
  <dcterms:modified xsi:type="dcterms:W3CDTF">2020-11-21T03:45:07Z</dcterms:modified>
</cp:coreProperties>
</file>