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C4C618-0E33-4476-9DAB-AEE8CE9B077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036DBF-CE10-4C8E-9BA2-76A386C89F3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A44575D-AA8B-4E08-A0DD-8D7741B7EE8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57056A8-2662-44DC-AC5B-4B03EEC211E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127062-1C28-4CF9-99BB-2E7D11A1AF3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5AE0013-0616-491E-B541-E28D85BECE6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14541EE-86D5-4977-8475-D88699E16B0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AE2D988-83F4-4E7C-A541-BC97CBECE08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B20FBDE-8569-48CA-BC47-0B26A480506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91528C2-FD47-41D7-AD68-16D6D935626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E9DBD9F-1FBB-47E8-96A7-FAB9316DA19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2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41588"/>
            <a:ext cx="7772400" cy="177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285425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2020-11-21T03:45:07.428</cp:lastPrinted>
  <dcterms:created xsi:type="dcterms:W3CDTF">2020-11-21T03:45:07Z</dcterms:created>
  <dcterms:modified xsi:type="dcterms:W3CDTF">2020-11-21T03:45:07Z</dcterms:modified>
</cp:coreProperties>
</file>