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62AD66-7589-4CA8-B01C-05186835F5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E1750F-DDC8-4B80-AEE6-41E25C1F1C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35B986-341F-4D89-A3FF-BA29F5473B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674022-2AD7-4DB7-A67E-6F92693C22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CF733A-D0CD-4E63-A9A5-5A156A8AC1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1D525B-9793-4BB0-B886-D8EB1C25C5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4785765-DD3E-41E2-9B5C-BDB2A0C0E8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B5F89EC-4CB9-42C4-86DD-E9CDFE8913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1D4722-701D-450A-8555-B2E7B3ABB1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E0B59B-59C6-4733-9E3E-31C6705CCB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8C2F9A-5097-4349-A2E0-DEE71E6A47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685800"/>
            <a:ext cx="61737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0792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2020-11-21T03:45:07.760</cp:lastPrinted>
  <dcterms:created xsi:type="dcterms:W3CDTF">2020-11-21T03:45:07Z</dcterms:created>
  <dcterms:modified xsi:type="dcterms:W3CDTF">2020-11-21T03:45:07Z</dcterms:modified>
</cp:coreProperties>
</file>