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947A7A-999E-45F0-BB33-B6212BE60E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6EE9DC-354B-4F14-8812-11117DAA78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C1380A-F99B-40F5-BB6F-3BD2725ECB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F8249-AE90-40A9-A09D-D152024DDD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E6D28C-EDB7-4A92-9C3A-7F4436C3BA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389FF6-EE06-4D3D-AB09-123A198B54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050DE7-9E2D-43B5-91C0-E900BBC76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BC378E-86D1-4CC0-B84A-FFCB16B30D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4F8BB87-136A-4594-99F0-8C6E0BB81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3670F2-9B31-4204-A691-F25F11E4C4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7BD087-9235-495C-A4E0-0086ED3F84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9513"/>
            <a:ext cx="7772400" cy="449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4876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2020-11-21T03:45:08.156</cp:lastPrinted>
  <dcterms:created xsi:type="dcterms:W3CDTF">2020-11-21T03:45:08Z</dcterms:created>
  <dcterms:modified xsi:type="dcterms:W3CDTF">2020-11-21T03:45:08Z</dcterms:modified>
</cp:coreProperties>
</file>