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67760E-388F-4509-8934-CDADCCF400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6B6872-5CBB-4111-AA4A-EDD146C732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60349F-4DD5-4ED6-B084-EC0CE3908E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79A100-4317-4F87-ACD0-2278F35B26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881EC7-6C53-41E2-877F-2AA142066A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5FEE5C-4BA3-4CCD-ACB6-46DAEFF714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403863-AA08-4B91-B125-B2C1FDA38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87D31D-6ACC-4039-8A20-2EAD5DC60C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3C832BA-2223-42E3-9937-496BA8C434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575C07-DCE0-42D4-B8E0-8FBEC2472A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A5703B-5C7C-4E99-A44E-F5459870F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685800"/>
            <a:ext cx="45196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8183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2020-11-21T03:45:08.718</cp:lastPrinted>
  <dcterms:created xsi:type="dcterms:W3CDTF">2020-11-21T03:45:08Z</dcterms:created>
  <dcterms:modified xsi:type="dcterms:W3CDTF">2020-11-21T03:45:08Z</dcterms:modified>
</cp:coreProperties>
</file>