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1FF6A-B6CD-4F97-BDD5-9868500FFA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D3932A-772E-413F-8DA3-42160595CB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37952F-60B1-4F03-925B-AF5E7B57AF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1CC990-24B1-430E-B63B-1A945EFBD8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456DD5-E26E-4FD0-A6E5-A9ECBF8746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18441A-8307-47A5-84D4-CC6523E7F4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C4FBCF5-2C89-4971-9064-E0B3E842C7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5D17F6B-4B0C-41D9-908B-FF4999B15C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9B6DAF-845D-434F-A26B-E3EA34AAE3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70D6F1-434A-41D1-BE1B-3A7CF32C37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090093-B9AF-4B97-88CF-F8F1CBDE65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8" y="685800"/>
            <a:ext cx="44910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9169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2020-11-21T03:45:09.061</cp:lastPrinted>
  <dcterms:created xsi:type="dcterms:W3CDTF">2020-11-21T03:45:09Z</dcterms:created>
  <dcterms:modified xsi:type="dcterms:W3CDTF">2020-11-21T03:45:09Z</dcterms:modified>
</cp:coreProperties>
</file>