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3008DF-AC12-4545-B5B9-5C87CE5790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77B6F5-F7FE-47A3-8297-337C82977F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760EFD-7095-4B30-9C91-071403F972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8F7C0C-0DB0-4BAB-B5B4-E0914004B3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5F5DA1-FEDF-41CF-A07A-98D5BAFC7F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1170F3-AE0C-497F-AC9B-8EDE1BFD6C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A8F9B17-8B81-44CC-9BA1-9F1BF6E22E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B5481F6-8BFF-4FFE-953F-A08D9FEF5D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7CBF490-B892-4186-893A-1285F7B9D5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476B0E-8359-464C-AC6C-3E898F8C35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AF1B6E-1215-48FB-B71E-87DAAEF12D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68438"/>
            <a:ext cx="7772400" cy="3919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7409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2020-11-21T03:45:09.414</cp:lastPrinted>
  <dcterms:created xsi:type="dcterms:W3CDTF">2020-11-21T03:45:09Z</dcterms:created>
  <dcterms:modified xsi:type="dcterms:W3CDTF">2020-11-21T03:45:09Z</dcterms:modified>
</cp:coreProperties>
</file>